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536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197187"/>
            <a:ext cx="8290560" cy="2546773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42174"/>
            <a:ext cx="7315200" cy="1766146"/>
          </a:xfrm>
        </p:spPr>
        <p:txBody>
          <a:bodyPr/>
          <a:lstStyle>
            <a:lvl1pPr marL="0" indent="0" algn="ctr">
              <a:buNone/>
              <a:defRPr sz="2560"/>
            </a:lvl1pPr>
            <a:lvl2pPr marL="487695" indent="0" algn="ctr">
              <a:buNone/>
              <a:defRPr sz="2133"/>
            </a:lvl2pPr>
            <a:lvl3pPr marL="975390" indent="0" algn="ctr">
              <a:buNone/>
              <a:defRPr sz="1920"/>
            </a:lvl3pPr>
            <a:lvl4pPr marL="1463086" indent="0" algn="ctr">
              <a:buNone/>
              <a:defRPr sz="1707"/>
            </a:lvl4pPr>
            <a:lvl5pPr marL="1950781" indent="0" algn="ctr">
              <a:buNone/>
              <a:defRPr sz="1707"/>
            </a:lvl5pPr>
            <a:lvl6pPr marL="2438476" indent="0" algn="ctr">
              <a:buNone/>
              <a:defRPr sz="1707"/>
            </a:lvl6pPr>
            <a:lvl7pPr marL="2926171" indent="0" algn="ctr">
              <a:buNone/>
              <a:defRPr sz="1707"/>
            </a:lvl7pPr>
            <a:lvl8pPr marL="3413867" indent="0" algn="ctr">
              <a:buNone/>
              <a:defRPr sz="1707"/>
            </a:lvl8pPr>
            <a:lvl9pPr marL="3901562" indent="0" algn="ctr">
              <a:buNone/>
              <a:defRPr sz="170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86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63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9921" y="389467"/>
            <a:ext cx="2103120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1" y="389467"/>
            <a:ext cx="6187440" cy="61992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887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99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481" y="1823722"/>
            <a:ext cx="8412480" cy="3042919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81" y="4895429"/>
            <a:ext cx="8412480" cy="1600199"/>
          </a:xfrm>
        </p:spPr>
        <p:txBody>
          <a:bodyPr/>
          <a:lstStyle>
            <a:lvl1pPr marL="0" indent="0">
              <a:buNone/>
              <a:defRPr sz="2560">
                <a:solidFill>
                  <a:schemeClr val="tx1">
                    <a:tint val="82000"/>
                  </a:schemeClr>
                </a:solidFill>
              </a:defRPr>
            </a:lvl1pPr>
            <a:lvl2pPr marL="487695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2pPr>
            <a:lvl3pPr marL="97539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3pPr>
            <a:lvl4pPr marL="146308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4pPr>
            <a:lvl5pPr marL="195078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5pPr>
            <a:lvl6pPr marL="2438476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6pPr>
            <a:lvl7pPr marL="2926171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7pPr>
            <a:lvl8pPr marL="3413867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8pPr>
            <a:lvl9pPr marL="3901562" indent="0">
              <a:buNone/>
              <a:defRPr sz="170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88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0" y="1947333"/>
            <a:ext cx="414528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760" y="1947333"/>
            <a:ext cx="4145280" cy="46414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869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389468"/>
            <a:ext cx="8412480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832" y="1793241"/>
            <a:ext cx="4126229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832" y="2672080"/>
            <a:ext cx="4126229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761" y="1793241"/>
            <a:ext cx="4146550" cy="878839"/>
          </a:xfrm>
        </p:spPr>
        <p:txBody>
          <a:bodyPr anchor="b"/>
          <a:lstStyle>
            <a:lvl1pPr marL="0" indent="0">
              <a:buNone/>
              <a:defRPr sz="2560" b="1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761" y="2672080"/>
            <a:ext cx="4146550" cy="393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07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47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61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487680"/>
            <a:ext cx="3145790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6550" y="1053255"/>
            <a:ext cx="4937760" cy="5198533"/>
          </a:xfrm>
        </p:spPr>
        <p:txBody>
          <a:bodyPr/>
          <a:lstStyle>
            <a:lvl1pPr>
              <a:defRPr sz="3413"/>
            </a:lvl1pPr>
            <a:lvl2pPr>
              <a:defRPr sz="2987"/>
            </a:lvl2pPr>
            <a:lvl3pPr>
              <a:defRPr sz="256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830" y="2194560"/>
            <a:ext cx="3145790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73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830" y="487680"/>
            <a:ext cx="3145790" cy="1706880"/>
          </a:xfrm>
        </p:spPr>
        <p:txBody>
          <a:bodyPr anchor="b"/>
          <a:lstStyle>
            <a:lvl1pPr>
              <a:defRPr sz="34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6550" y="1053255"/>
            <a:ext cx="4937760" cy="5198533"/>
          </a:xfrm>
        </p:spPr>
        <p:txBody>
          <a:bodyPr anchor="t"/>
          <a:lstStyle>
            <a:lvl1pPr marL="0" indent="0">
              <a:buNone/>
              <a:defRPr sz="3413"/>
            </a:lvl1pPr>
            <a:lvl2pPr marL="487695" indent="0">
              <a:buNone/>
              <a:defRPr sz="2987"/>
            </a:lvl2pPr>
            <a:lvl3pPr marL="975390" indent="0">
              <a:buNone/>
              <a:defRPr sz="2560"/>
            </a:lvl3pPr>
            <a:lvl4pPr marL="1463086" indent="0">
              <a:buNone/>
              <a:defRPr sz="2133"/>
            </a:lvl4pPr>
            <a:lvl5pPr marL="1950781" indent="0">
              <a:buNone/>
              <a:defRPr sz="2133"/>
            </a:lvl5pPr>
            <a:lvl6pPr marL="2438476" indent="0">
              <a:buNone/>
              <a:defRPr sz="2133"/>
            </a:lvl6pPr>
            <a:lvl7pPr marL="2926171" indent="0">
              <a:buNone/>
              <a:defRPr sz="2133"/>
            </a:lvl7pPr>
            <a:lvl8pPr marL="3413867" indent="0">
              <a:buNone/>
              <a:defRPr sz="2133"/>
            </a:lvl8pPr>
            <a:lvl9pPr marL="3901562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830" y="2194560"/>
            <a:ext cx="3145790" cy="4065694"/>
          </a:xfrm>
        </p:spPr>
        <p:txBody>
          <a:bodyPr/>
          <a:lstStyle>
            <a:lvl1pPr marL="0" indent="0">
              <a:buNone/>
              <a:defRPr sz="1707"/>
            </a:lvl1pPr>
            <a:lvl2pPr marL="487695" indent="0">
              <a:buNone/>
              <a:defRPr sz="1493"/>
            </a:lvl2pPr>
            <a:lvl3pPr marL="975390" indent="0">
              <a:buNone/>
              <a:defRPr sz="1280"/>
            </a:lvl3pPr>
            <a:lvl4pPr marL="1463086" indent="0">
              <a:buNone/>
              <a:defRPr sz="1067"/>
            </a:lvl4pPr>
            <a:lvl5pPr marL="1950781" indent="0">
              <a:buNone/>
              <a:defRPr sz="1067"/>
            </a:lvl5pPr>
            <a:lvl6pPr marL="2438476" indent="0">
              <a:buNone/>
              <a:defRPr sz="1067"/>
            </a:lvl6pPr>
            <a:lvl7pPr marL="2926171" indent="0">
              <a:buNone/>
              <a:defRPr sz="1067"/>
            </a:lvl7pPr>
            <a:lvl8pPr marL="3413867" indent="0">
              <a:buNone/>
              <a:defRPr sz="1067"/>
            </a:lvl8pPr>
            <a:lvl9pPr marL="3901562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228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389468"/>
            <a:ext cx="8412480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1947333"/>
            <a:ext cx="8412480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560" y="6780108"/>
            <a:ext cx="21945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F28053-0BA8-44BA-8AB0-DC0E3B566362}" type="datetimeFigureOut">
              <a:rPr lang="tr-TR" smtClean="0"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880" y="6780108"/>
            <a:ext cx="329184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8480" y="6780108"/>
            <a:ext cx="219456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A9179C-BDCE-444A-9018-E577B96AB6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468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5390" rtl="0" eaLnBrk="1" latinLnBrk="0" hangingPunct="1">
        <a:lnSpc>
          <a:spcPct val="90000"/>
        </a:lnSpc>
        <a:spcBef>
          <a:spcPct val="0"/>
        </a:spcBef>
        <a:buNone/>
        <a:defRPr sz="4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848" indent="-243848" algn="l" defTabSz="975390" rtl="0" eaLnBrk="1" latinLnBrk="0" hangingPunct="1">
        <a:lnSpc>
          <a:spcPct val="90000"/>
        </a:lnSpc>
        <a:spcBef>
          <a:spcPts val="1067"/>
        </a:spcBef>
        <a:buFont typeface="Arial" panose="020B0604020202020204" pitchFamily="34" charset="0"/>
        <a:buChar char="•"/>
        <a:defRPr sz="2987" kern="1200">
          <a:solidFill>
            <a:schemeClr val="tx1"/>
          </a:solidFill>
          <a:latin typeface="+mn-lt"/>
          <a:ea typeface="+mn-ea"/>
          <a:cs typeface="+mn-cs"/>
        </a:defRPr>
      </a:lvl1pPr>
      <a:lvl2pPr marL="73154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38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706933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219462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68232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3170019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657714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4145410" indent="-243848" algn="l" defTabSz="975390" rtl="0" eaLnBrk="1" latinLnBrk="0" hangingPunct="1">
        <a:lnSpc>
          <a:spcPct val="90000"/>
        </a:lnSpc>
        <a:spcBef>
          <a:spcPts val="533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975390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white envelope&#10;&#10;Description automatically generated">
            <a:extLst>
              <a:ext uri="{FF2B5EF4-FFF2-40B4-BE49-F238E27FC236}">
                <a16:creationId xmlns:a16="http://schemas.microsoft.com/office/drawing/2014/main" id="{BD08A13A-BD4A-43D2-B119-32D21752E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5360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462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Boushi - Dekon Congress &amp; Tourism</dc:creator>
  <cp:lastModifiedBy>Sarah Boushi - Dekon Congress &amp; Tourism</cp:lastModifiedBy>
  <cp:revision>1</cp:revision>
  <dcterms:created xsi:type="dcterms:W3CDTF">2025-01-14T14:05:49Z</dcterms:created>
  <dcterms:modified xsi:type="dcterms:W3CDTF">2025-01-14T14:07:47Z</dcterms:modified>
</cp:coreProperties>
</file>