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58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44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56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72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96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51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74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2985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79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45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99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07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16E66F-F804-4C36-96A8-9DF3E7544AB7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35CD01-5D73-492F-BB2C-0EB539D6E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60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9E41ECE1-A821-2074-D9A4-896052A331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56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Boushi - Dekon Congress &amp; Tourism</dc:creator>
  <cp:lastModifiedBy>Sarah Boushi - Dekon Congress &amp; Tourism</cp:lastModifiedBy>
  <cp:revision>1</cp:revision>
  <dcterms:created xsi:type="dcterms:W3CDTF">2025-01-14T14:11:24Z</dcterms:created>
  <dcterms:modified xsi:type="dcterms:W3CDTF">2025-01-14T14:12:49Z</dcterms:modified>
</cp:coreProperties>
</file>