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74725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5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044" y="1197187"/>
            <a:ext cx="8285163" cy="2546773"/>
          </a:xfrm>
        </p:spPr>
        <p:txBody>
          <a:bodyPr anchor="b"/>
          <a:lstStyle>
            <a:lvl1pPr algn="ctr">
              <a:defRPr sz="63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406" y="3842174"/>
            <a:ext cx="7310438" cy="1766146"/>
          </a:xfrm>
        </p:spPr>
        <p:txBody>
          <a:bodyPr/>
          <a:lstStyle>
            <a:lvl1pPr marL="0" indent="0" algn="ctr">
              <a:buNone/>
              <a:defRPr sz="2558"/>
            </a:lvl1pPr>
            <a:lvl2pPr marL="487375" indent="0" algn="ctr">
              <a:buNone/>
              <a:defRPr sz="2132"/>
            </a:lvl2pPr>
            <a:lvl3pPr marL="974750" indent="0" algn="ctr">
              <a:buNone/>
              <a:defRPr sz="1919"/>
            </a:lvl3pPr>
            <a:lvl4pPr marL="1462126" indent="0" algn="ctr">
              <a:buNone/>
              <a:defRPr sz="1706"/>
            </a:lvl4pPr>
            <a:lvl5pPr marL="1949501" indent="0" algn="ctr">
              <a:buNone/>
              <a:defRPr sz="1706"/>
            </a:lvl5pPr>
            <a:lvl6pPr marL="2436876" indent="0" algn="ctr">
              <a:buNone/>
              <a:defRPr sz="1706"/>
            </a:lvl6pPr>
            <a:lvl7pPr marL="2924251" indent="0" algn="ctr">
              <a:buNone/>
              <a:defRPr sz="1706"/>
            </a:lvl7pPr>
            <a:lvl8pPr marL="3411626" indent="0" algn="ctr">
              <a:buNone/>
              <a:defRPr sz="1706"/>
            </a:lvl8pPr>
            <a:lvl9pPr marL="3899002" indent="0" algn="ctr">
              <a:buNone/>
              <a:defRPr sz="17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51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49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376" y="389467"/>
            <a:ext cx="2101751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124" y="389467"/>
            <a:ext cx="6183412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63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21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47" y="1823722"/>
            <a:ext cx="8407003" cy="3042919"/>
          </a:xfrm>
        </p:spPr>
        <p:txBody>
          <a:bodyPr anchor="b"/>
          <a:lstStyle>
            <a:lvl1pPr>
              <a:defRPr sz="63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047" y="4895429"/>
            <a:ext cx="8407003" cy="1600199"/>
          </a:xfrm>
        </p:spPr>
        <p:txBody>
          <a:bodyPr/>
          <a:lstStyle>
            <a:lvl1pPr marL="0" indent="0">
              <a:buNone/>
              <a:defRPr sz="2558">
                <a:solidFill>
                  <a:schemeClr val="tx1">
                    <a:tint val="82000"/>
                  </a:schemeClr>
                </a:solidFill>
              </a:defRPr>
            </a:lvl1pPr>
            <a:lvl2pPr marL="487375" indent="0">
              <a:buNone/>
              <a:defRPr sz="2132">
                <a:solidFill>
                  <a:schemeClr val="tx1">
                    <a:tint val="82000"/>
                  </a:schemeClr>
                </a:solidFill>
              </a:defRPr>
            </a:lvl2pPr>
            <a:lvl3pPr marL="974750" indent="0">
              <a:buNone/>
              <a:defRPr sz="1919">
                <a:solidFill>
                  <a:schemeClr val="tx1">
                    <a:tint val="82000"/>
                  </a:schemeClr>
                </a:solidFill>
              </a:defRPr>
            </a:lvl3pPr>
            <a:lvl4pPr marL="1462126" indent="0">
              <a:buNone/>
              <a:defRPr sz="1706">
                <a:solidFill>
                  <a:schemeClr val="tx1">
                    <a:tint val="82000"/>
                  </a:schemeClr>
                </a:solidFill>
              </a:defRPr>
            </a:lvl4pPr>
            <a:lvl5pPr marL="1949501" indent="0">
              <a:buNone/>
              <a:defRPr sz="1706">
                <a:solidFill>
                  <a:schemeClr val="tx1">
                    <a:tint val="82000"/>
                  </a:schemeClr>
                </a:solidFill>
              </a:defRPr>
            </a:lvl5pPr>
            <a:lvl6pPr marL="2436876" indent="0">
              <a:buNone/>
              <a:defRPr sz="1706">
                <a:solidFill>
                  <a:schemeClr val="tx1">
                    <a:tint val="82000"/>
                  </a:schemeClr>
                </a:solidFill>
              </a:defRPr>
            </a:lvl6pPr>
            <a:lvl7pPr marL="2924251" indent="0">
              <a:buNone/>
              <a:defRPr sz="1706">
                <a:solidFill>
                  <a:schemeClr val="tx1">
                    <a:tint val="82000"/>
                  </a:schemeClr>
                </a:solidFill>
              </a:defRPr>
            </a:lvl7pPr>
            <a:lvl8pPr marL="3411626" indent="0">
              <a:buNone/>
              <a:defRPr sz="1706">
                <a:solidFill>
                  <a:schemeClr val="tx1">
                    <a:tint val="82000"/>
                  </a:schemeClr>
                </a:solidFill>
              </a:defRPr>
            </a:lvl8pPr>
            <a:lvl9pPr marL="3899002" indent="0">
              <a:buNone/>
              <a:defRPr sz="170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03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124" y="1947333"/>
            <a:ext cx="4142581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4545" y="1947333"/>
            <a:ext cx="4142581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42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93" y="389468"/>
            <a:ext cx="8407003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394" y="1793241"/>
            <a:ext cx="4123543" cy="878839"/>
          </a:xfrm>
        </p:spPr>
        <p:txBody>
          <a:bodyPr anchor="b"/>
          <a:lstStyle>
            <a:lvl1pPr marL="0" indent="0">
              <a:buNone/>
              <a:defRPr sz="2558" b="1"/>
            </a:lvl1pPr>
            <a:lvl2pPr marL="487375" indent="0">
              <a:buNone/>
              <a:defRPr sz="2132" b="1"/>
            </a:lvl2pPr>
            <a:lvl3pPr marL="974750" indent="0">
              <a:buNone/>
              <a:defRPr sz="1919" b="1"/>
            </a:lvl3pPr>
            <a:lvl4pPr marL="1462126" indent="0">
              <a:buNone/>
              <a:defRPr sz="1706" b="1"/>
            </a:lvl4pPr>
            <a:lvl5pPr marL="1949501" indent="0">
              <a:buNone/>
              <a:defRPr sz="1706" b="1"/>
            </a:lvl5pPr>
            <a:lvl6pPr marL="2436876" indent="0">
              <a:buNone/>
              <a:defRPr sz="1706" b="1"/>
            </a:lvl6pPr>
            <a:lvl7pPr marL="2924251" indent="0">
              <a:buNone/>
              <a:defRPr sz="1706" b="1"/>
            </a:lvl7pPr>
            <a:lvl8pPr marL="3411626" indent="0">
              <a:buNone/>
              <a:defRPr sz="1706" b="1"/>
            </a:lvl8pPr>
            <a:lvl9pPr marL="3899002" indent="0">
              <a:buNone/>
              <a:defRPr sz="17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394" y="2672080"/>
            <a:ext cx="4123543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4546" y="1793241"/>
            <a:ext cx="4143851" cy="878839"/>
          </a:xfrm>
        </p:spPr>
        <p:txBody>
          <a:bodyPr anchor="b"/>
          <a:lstStyle>
            <a:lvl1pPr marL="0" indent="0">
              <a:buNone/>
              <a:defRPr sz="2558" b="1"/>
            </a:lvl1pPr>
            <a:lvl2pPr marL="487375" indent="0">
              <a:buNone/>
              <a:defRPr sz="2132" b="1"/>
            </a:lvl2pPr>
            <a:lvl3pPr marL="974750" indent="0">
              <a:buNone/>
              <a:defRPr sz="1919" b="1"/>
            </a:lvl3pPr>
            <a:lvl4pPr marL="1462126" indent="0">
              <a:buNone/>
              <a:defRPr sz="1706" b="1"/>
            </a:lvl4pPr>
            <a:lvl5pPr marL="1949501" indent="0">
              <a:buNone/>
              <a:defRPr sz="1706" b="1"/>
            </a:lvl5pPr>
            <a:lvl6pPr marL="2436876" indent="0">
              <a:buNone/>
              <a:defRPr sz="1706" b="1"/>
            </a:lvl6pPr>
            <a:lvl7pPr marL="2924251" indent="0">
              <a:buNone/>
              <a:defRPr sz="1706" b="1"/>
            </a:lvl7pPr>
            <a:lvl8pPr marL="3411626" indent="0">
              <a:buNone/>
              <a:defRPr sz="1706" b="1"/>
            </a:lvl8pPr>
            <a:lvl9pPr marL="3899002" indent="0">
              <a:buNone/>
              <a:defRPr sz="17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4546" y="2672080"/>
            <a:ext cx="4143851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33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57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6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93" y="487680"/>
            <a:ext cx="3143742" cy="1706880"/>
          </a:xfrm>
        </p:spPr>
        <p:txBody>
          <a:bodyPr anchor="b"/>
          <a:lstStyle>
            <a:lvl1pPr>
              <a:defRPr sz="34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851" y="1053255"/>
            <a:ext cx="4934545" cy="5198533"/>
          </a:xfrm>
        </p:spPr>
        <p:txBody>
          <a:bodyPr/>
          <a:lstStyle>
            <a:lvl1pPr>
              <a:defRPr sz="3411"/>
            </a:lvl1pPr>
            <a:lvl2pPr>
              <a:defRPr sz="2985"/>
            </a:lvl2pPr>
            <a:lvl3pPr>
              <a:defRPr sz="2558"/>
            </a:lvl3pPr>
            <a:lvl4pPr>
              <a:defRPr sz="2132"/>
            </a:lvl4pPr>
            <a:lvl5pPr>
              <a:defRPr sz="2132"/>
            </a:lvl5pPr>
            <a:lvl6pPr>
              <a:defRPr sz="2132"/>
            </a:lvl6pPr>
            <a:lvl7pPr>
              <a:defRPr sz="2132"/>
            </a:lvl7pPr>
            <a:lvl8pPr>
              <a:defRPr sz="2132"/>
            </a:lvl8pPr>
            <a:lvl9pPr>
              <a:defRPr sz="21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393" y="2194560"/>
            <a:ext cx="3143742" cy="4065694"/>
          </a:xfrm>
        </p:spPr>
        <p:txBody>
          <a:bodyPr/>
          <a:lstStyle>
            <a:lvl1pPr marL="0" indent="0">
              <a:buNone/>
              <a:defRPr sz="1706"/>
            </a:lvl1pPr>
            <a:lvl2pPr marL="487375" indent="0">
              <a:buNone/>
              <a:defRPr sz="1492"/>
            </a:lvl2pPr>
            <a:lvl3pPr marL="974750" indent="0">
              <a:buNone/>
              <a:defRPr sz="1279"/>
            </a:lvl3pPr>
            <a:lvl4pPr marL="1462126" indent="0">
              <a:buNone/>
              <a:defRPr sz="1066"/>
            </a:lvl4pPr>
            <a:lvl5pPr marL="1949501" indent="0">
              <a:buNone/>
              <a:defRPr sz="1066"/>
            </a:lvl5pPr>
            <a:lvl6pPr marL="2436876" indent="0">
              <a:buNone/>
              <a:defRPr sz="1066"/>
            </a:lvl6pPr>
            <a:lvl7pPr marL="2924251" indent="0">
              <a:buNone/>
              <a:defRPr sz="1066"/>
            </a:lvl7pPr>
            <a:lvl8pPr marL="3411626" indent="0">
              <a:buNone/>
              <a:defRPr sz="1066"/>
            </a:lvl8pPr>
            <a:lvl9pPr marL="3899002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82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93" y="487680"/>
            <a:ext cx="3143742" cy="1706880"/>
          </a:xfrm>
        </p:spPr>
        <p:txBody>
          <a:bodyPr anchor="b"/>
          <a:lstStyle>
            <a:lvl1pPr>
              <a:defRPr sz="34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3851" y="1053255"/>
            <a:ext cx="4934545" cy="5198533"/>
          </a:xfrm>
        </p:spPr>
        <p:txBody>
          <a:bodyPr anchor="t"/>
          <a:lstStyle>
            <a:lvl1pPr marL="0" indent="0">
              <a:buNone/>
              <a:defRPr sz="3411"/>
            </a:lvl1pPr>
            <a:lvl2pPr marL="487375" indent="0">
              <a:buNone/>
              <a:defRPr sz="2985"/>
            </a:lvl2pPr>
            <a:lvl3pPr marL="974750" indent="0">
              <a:buNone/>
              <a:defRPr sz="2558"/>
            </a:lvl3pPr>
            <a:lvl4pPr marL="1462126" indent="0">
              <a:buNone/>
              <a:defRPr sz="2132"/>
            </a:lvl4pPr>
            <a:lvl5pPr marL="1949501" indent="0">
              <a:buNone/>
              <a:defRPr sz="2132"/>
            </a:lvl5pPr>
            <a:lvl6pPr marL="2436876" indent="0">
              <a:buNone/>
              <a:defRPr sz="2132"/>
            </a:lvl6pPr>
            <a:lvl7pPr marL="2924251" indent="0">
              <a:buNone/>
              <a:defRPr sz="2132"/>
            </a:lvl7pPr>
            <a:lvl8pPr marL="3411626" indent="0">
              <a:buNone/>
              <a:defRPr sz="2132"/>
            </a:lvl8pPr>
            <a:lvl9pPr marL="3899002" indent="0">
              <a:buNone/>
              <a:defRPr sz="213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393" y="2194560"/>
            <a:ext cx="3143742" cy="4065694"/>
          </a:xfrm>
        </p:spPr>
        <p:txBody>
          <a:bodyPr/>
          <a:lstStyle>
            <a:lvl1pPr marL="0" indent="0">
              <a:buNone/>
              <a:defRPr sz="1706"/>
            </a:lvl1pPr>
            <a:lvl2pPr marL="487375" indent="0">
              <a:buNone/>
              <a:defRPr sz="1492"/>
            </a:lvl2pPr>
            <a:lvl3pPr marL="974750" indent="0">
              <a:buNone/>
              <a:defRPr sz="1279"/>
            </a:lvl3pPr>
            <a:lvl4pPr marL="1462126" indent="0">
              <a:buNone/>
              <a:defRPr sz="1066"/>
            </a:lvl4pPr>
            <a:lvl5pPr marL="1949501" indent="0">
              <a:buNone/>
              <a:defRPr sz="1066"/>
            </a:lvl5pPr>
            <a:lvl6pPr marL="2436876" indent="0">
              <a:buNone/>
              <a:defRPr sz="1066"/>
            </a:lvl6pPr>
            <a:lvl7pPr marL="2924251" indent="0">
              <a:buNone/>
              <a:defRPr sz="1066"/>
            </a:lvl7pPr>
            <a:lvl8pPr marL="3411626" indent="0">
              <a:buNone/>
              <a:defRPr sz="1066"/>
            </a:lvl8pPr>
            <a:lvl9pPr marL="3899002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74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124" y="389468"/>
            <a:ext cx="84070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124" y="1947333"/>
            <a:ext cx="84070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124" y="6780108"/>
            <a:ext cx="2193131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195DF3-0081-4E47-A701-155CF031D1EE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28777" y="6780108"/>
            <a:ext cx="3289697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3995" y="6780108"/>
            <a:ext cx="2193131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C22C96-4733-41AB-BB8C-246BCB93E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94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4750" rtl="0" eaLnBrk="1" latinLnBrk="0" hangingPunct="1">
        <a:lnSpc>
          <a:spcPct val="90000"/>
        </a:lnSpc>
        <a:spcBef>
          <a:spcPct val="0"/>
        </a:spcBef>
        <a:buNone/>
        <a:defRPr sz="4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688" indent="-243688" algn="l" defTabSz="974750" rtl="0" eaLnBrk="1" latinLnBrk="0" hangingPunct="1">
        <a:lnSpc>
          <a:spcPct val="90000"/>
        </a:lnSpc>
        <a:spcBef>
          <a:spcPts val="1066"/>
        </a:spcBef>
        <a:buFont typeface="Arial" panose="020B0604020202020204" pitchFamily="34" charset="0"/>
        <a:buChar char="•"/>
        <a:defRPr sz="2985" kern="1200">
          <a:solidFill>
            <a:schemeClr val="tx1"/>
          </a:solidFill>
          <a:latin typeface="+mn-lt"/>
          <a:ea typeface="+mn-ea"/>
          <a:cs typeface="+mn-cs"/>
        </a:defRPr>
      </a:lvl1pPr>
      <a:lvl2pPr marL="731063" indent="-243688" algn="l" defTabSz="9747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58" kern="1200">
          <a:solidFill>
            <a:schemeClr val="tx1"/>
          </a:solidFill>
          <a:latin typeface="+mn-lt"/>
          <a:ea typeface="+mn-ea"/>
          <a:cs typeface="+mn-cs"/>
        </a:defRPr>
      </a:lvl2pPr>
      <a:lvl3pPr marL="1218438" indent="-243688" algn="l" defTabSz="9747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2" kern="1200">
          <a:solidFill>
            <a:schemeClr val="tx1"/>
          </a:solidFill>
          <a:latin typeface="+mn-lt"/>
          <a:ea typeface="+mn-ea"/>
          <a:cs typeface="+mn-cs"/>
        </a:defRPr>
      </a:lvl3pPr>
      <a:lvl4pPr marL="1705813" indent="-243688" algn="l" defTabSz="9747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19" kern="1200">
          <a:solidFill>
            <a:schemeClr val="tx1"/>
          </a:solidFill>
          <a:latin typeface="+mn-lt"/>
          <a:ea typeface="+mn-ea"/>
          <a:cs typeface="+mn-cs"/>
        </a:defRPr>
      </a:lvl4pPr>
      <a:lvl5pPr marL="2193188" indent="-243688" algn="l" defTabSz="9747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19" kern="1200">
          <a:solidFill>
            <a:schemeClr val="tx1"/>
          </a:solidFill>
          <a:latin typeface="+mn-lt"/>
          <a:ea typeface="+mn-ea"/>
          <a:cs typeface="+mn-cs"/>
        </a:defRPr>
      </a:lvl5pPr>
      <a:lvl6pPr marL="2680564" indent="-243688" algn="l" defTabSz="9747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19" kern="1200">
          <a:solidFill>
            <a:schemeClr val="tx1"/>
          </a:solidFill>
          <a:latin typeface="+mn-lt"/>
          <a:ea typeface="+mn-ea"/>
          <a:cs typeface="+mn-cs"/>
        </a:defRPr>
      </a:lvl6pPr>
      <a:lvl7pPr marL="3167939" indent="-243688" algn="l" defTabSz="9747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19" kern="1200">
          <a:solidFill>
            <a:schemeClr val="tx1"/>
          </a:solidFill>
          <a:latin typeface="+mn-lt"/>
          <a:ea typeface="+mn-ea"/>
          <a:cs typeface="+mn-cs"/>
        </a:defRPr>
      </a:lvl7pPr>
      <a:lvl8pPr marL="3655314" indent="-243688" algn="l" defTabSz="9747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19" kern="1200">
          <a:solidFill>
            <a:schemeClr val="tx1"/>
          </a:solidFill>
          <a:latin typeface="+mn-lt"/>
          <a:ea typeface="+mn-ea"/>
          <a:cs typeface="+mn-cs"/>
        </a:defRPr>
      </a:lvl8pPr>
      <a:lvl9pPr marL="4142689" indent="-243688" algn="l" defTabSz="9747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4750" rtl="0" eaLnBrk="1" latinLnBrk="0" hangingPunct="1">
        <a:defRPr sz="1919" kern="1200">
          <a:solidFill>
            <a:schemeClr val="tx1"/>
          </a:solidFill>
          <a:latin typeface="+mn-lt"/>
          <a:ea typeface="+mn-ea"/>
          <a:cs typeface="+mn-cs"/>
        </a:defRPr>
      </a:lvl1pPr>
      <a:lvl2pPr marL="487375" algn="l" defTabSz="974750" rtl="0" eaLnBrk="1" latinLnBrk="0" hangingPunct="1">
        <a:defRPr sz="1919" kern="1200">
          <a:solidFill>
            <a:schemeClr val="tx1"/>
          </a:solidFill>
          <a:latin typeface="+mn-lt"/>
          <a:ea typeface="+mn-ea"/>
          <a:cs typeface="+mn-cs"/>
        </a:defRPr>
      </a:lvl2pPr>
      <a:lvl3pPr marL="974750" algn="l" defTabSz="974750" rtl="0" eaLnBrk="1" latinLnBrk="0" hangingPunct="1">
        <a:defRPr sz="1919" kern="1200">
          <a:solidFill>
            <a:schemeClr val="tx1"/>
          </a:solidFill>
          <a:latin typeface="+mn-lt"/>
          <a:ea typeface="+mn-ea"/>
          <a:cs typeface="+mn-cs"/>
        </a:defRPr>
      </a:lvl3pPr>
      <a:lvl4pPr marL="1462126" algn="l" defTabSz="974750" rtl="0" eaLnBrk="1" latinLnBrk="0" hangingPunct="1">
        <a:defRPr sz="1919" kern="1200">
          <a:solidFill>
            <a:schemeClr val="tx1"/>
          </a:solidFill>
          <a:latin typeface="+mn-lt"/>
          <a:ea typeface="+mn-ea"/>
          <a:cs typeface="+mn-cs"/>
        </a:defRPr>
      </a:lvl4pPr>
      <a:lvl5pPr marL="1949501" algn="l" defTabSz="974750" rtl="0" eaLnBrk="1" latinLnBrk="0" hangingPunct="1">
        <a:defRPr sz="1919" kern="1200">
          <a:solidFill>
            <a:schemeClr val="tx1"/>
          </a:solidFill>
          <a:latin typeface="+mn-lt"/>
          <a:ea typeface="+mn-ea"/>
          <a:cs typeface="+mn-cs"/>
        </a:defRPr>
      </a:lvl5pPr>
      <a:lvl6pPr marL="2436876" algn="l" defTabSz="974750" rtl="0" eaLnBrk="1" latinLnBrk="0" hangingPunct="1">
        <a:defRPr sz="1919" kern="1200">
          <a:solidFill>
            <a:schemeClr val="tx1"/>
          </a:solidFill>
          <a:latin typeface="+mn-lt"/>
          <a:ea typeface="+mn-ea"/>
          <a:cs typeface="+mn-cs"/>
        </a:defRPr>
      </a:lvl6pPr>
      <a:lvl7pPr marL="2924251" algn="l" defTabSz="974750" rtl="0" eaLnBrk="1" latinLnBrk="0" hangingPunct="1">
        <a:defRPr sz="1919" kern="1200">
          <a:solidFill>
            <a:schemeClr val="tx1"/>
          </a:solidFill>
          <a:latin typeface="+mn-lt"/>
          <a:ea typeface="+mn-ea"/>
          <a:cs typeface="+mn-cs"/>
        </a:defRPr>
      </a:lvl7pPr>
      <a:lvl8pPr marL="3411626" algn="l" defTabSz="974750" rtl="0" eaLnBrk="1" latinLnBrk="0" hangingPunct="1">
        <a:defRPr sz="1919" kern="1200">
          <a:solidFill>
            <a:schemeClr val="tx1"/>
          </a:solidFill>
          <a:latin typeface="+mn-lt"/>
          <a:ea typeface="+mn-ea"/>
          <a:cs typeface="+mn-cs"/>
        </a:defRPr>
      </a:lvl8pPr>
      <a:lvl9pPr marL="3899002" algn="l" defTabSz="974750" rtl="0" eaLnBrk="1" latinLnBrk="0" hangingPunct="1">
        <a:defRPr sz="19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oat with red sails in the water&#10;&#10;Description automatically generated">
            <a:extLst>
              <a:ext uri="{FF2B5EF4-FFF2-40B4-BE49-F238E27FC236}">
                <a16:creationId xmlns:a16="http://schemas.microsoft.com/office/drawing/2014/main" id="{76AA7548-33DD-1E35-E5CA-159DF0CA5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"/>
            <a:ext cx="9750425" cy="731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39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Boushi - Dekon Congress &amp; Tourism</dc:creator>
  <cp:lastModifiedBy>Sarah Boushi - Dekon Congress &amp; Tourism</cp:lastModifiedBy>
  <cp:revision>1</cp:revision>
  <dcterms:created xsi:type="dcterms:W3CDTF">2025-01-14T13:58:13Z</dcterms:created>
  <dcterms:modified xsi:type="dcterms:W3CDTF">2025-01-14T14:05:30Z</dcterms:modified>
</cp:coreProperties>
</file>