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50" d="100"/>
          <a:sy n="50" d="100"/>
        </p:scale>
        <p:origin x="58" y="4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545"/>
            <a:ext cx="13716000" cy="35814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057"/>
            <a:ext cx="13716000" cy="2483643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79C1-7F37-46B6-9BC8-7A9521A23D5A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2493-7E94-40DC-8974-15C227437D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272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79C1-7F37-46B6-9BC8-7A9521A23D5A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2493-7E94-40DC-8974-15C227437D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6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688"/>
            <a:ext cx="3943350" cy="87177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688"/>
            <a:ext cx="11601450" cy="87177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79C1-7F37-46B6-9BC8-7A9521A23D5A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2493-7E94-40DC-8974-15C227437D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1581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79C1-7F37-46B6-9BC8-7A9521A23D5A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2493-7E94-40DC-8974-15C227437D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4550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4608"/>
            <a:ext cx="15773400" cy="427910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4195"/>
            <a:ext cx="15773400" cy="225028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82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82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79C1-7F37-46B6-9BC8-7A9521A23D5A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2493-7E94-40DC-8974-15C227437D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4094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438"/>
            <a:ext cx="7772400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438"/>
            <a:ext cx="7772400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79C1-7F37-46B6-9BC8-7A9521A23D5A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2493-7E94-40DC-8974-15C227437D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0479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688"/>
            <a:ext cx="15773400" cy="19883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1745"/>
            <a:ext cx="7736681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7613"/>
            <a:ext cx="7736681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1745"/>
            <a:ext cx="7774782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7613"/>
            <a:ext cx="7774782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79C1-7F37-46B6-9BC8-7A9521A23D5A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2493-7E94-40DC-8974-15C227437D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8709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79C1-7F37-46B6-9BC8-7A9521A23D5A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2493-7E94-40DC-8974-15C227437D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2411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79C1-7F37-46B6-9BC8-7A9521A23D5A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2493-7E94-40DC-8974-15C227437D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3400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138"/>
            <a:ext cx="9258300" cy="7310438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79C1-7F37-46B6-9BC8-7A9521A23D5A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2493-7E94-40DC-8974-15C227437D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1859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138"/>
            <a:ext cx="9258300" cy="7310438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79C1-7F37-46B6-9BC8-7A9521A23D5A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2493-7E94-40DC-8974-15C227437D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807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C379C1-7F37-46B6-9BC8-7A9521A23D5A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882493-7E94-40DC-8974-15C227437D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5455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oat with red sails in the water&#10;&#10;Description automatically generated">
            <a:extLst>
              <a:ext uri="{FF2B5EF4-FFF2-40B4-BE49-F238E27FC236}">
                <a16:creationId xmlns:a16="http://schemas.microsoft.com/office/drawing/2014/main" id="{CEFD9278-FD2E-7B16-2346-CD476067C3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982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Sarah Boushi - Dekon Congress &amp; Tourism</dc:creator>
  <cp:lastModifiedBy>Sarah Boushi - Dekon Congress &amp; Tourism</cp:lastModifiedBy>
  <cp:revision>1</cp:revision>
  <dcterms:created xsi:type="dcterms:W3CDTF">2025-01-14T14:08:46Z</dcterms:created>
  <dcterms:modified xsi:type="dcterms:W3CDTF">2025-01-14T14:10:37Z</dcterms:modified>
</cp:coreProperties>
</file>