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6973550" cy="7810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82" y="6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1694" y="1278247"/>
            <a:ext cx="12730163" cy="2719211"/>
          </a:xfrm>
        </p:spPr>
        <p:txBody>
          <a:bodyPr anchor="b"/>
          <a:lstStyle>
            <a:lvl1pPr algn="ctr">
              <a:defRPr sz="68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1694" y="4102321"/>
            <a:ext cx="12730163" cy="1885729"/>
          </a:xfrm>
        </p:spPr>
        <p:txBody>
          <a:bodyPr/>
          <a:lstStyle>
            <a:lvl1pPr marL="0" indent="0" algn="ctr">
              <a:buNone/>
              <a:defRPr sz="2733"/>
            </a:lvl1pPr>
            <a:lvl2pPr marL="520705" indent="0" algn="ctr">
              <a:buNone/>
              <a:defRPr sz="2278"/>
            </a:lvl2pPr>
            <a:lvl3pPr marL="1041410" indent="0" algn="ctr">
              <a:buNone/>
              <a:defRPr sz="2050"/>
            </a:lvl3pPr>
            <a:lvl4pPr marL="1562115" indent="0" algn="ctr">
              <a:buNone/>
              <a:defRPr sz="1822"/>
            </a:lvl4pPr>
            <a:lvl5pPr marL="2082820" indent="0" algn="ctr">
              <a:buNone/>
              <a:defRPr sz="1822"/>
            </a:lvl5pPr>
            <a:lvl6pPr marL="2603525" indent="0" algn="ctr">
              <a:buNone/>
              <a:defRPr sz="1822"/>
            </a:lvl6pPr>
            <a:lvl7pPr marL="3124230" indent="0" algn="ctr">
              <a:buNone/>
              <a:defRPr sz="1822"/>
            </a:lvl7pPr>
            <a:lvl8pPr marL="3644936" indent="0" algn="ctr">
              <a:buNone/>
              <a:defRPr sz="1822"/>
            </a:lvl8pPr>
            <a:lvl9pPr marL="4165641" indent="0" algn="ctr">
              <a:buNone/>
              <a:defRPr sz="182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4C25-9F8E-4354-86A6-38A0A0B0FE0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F5E1-489B-46D5-930D-CA62BFFD66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708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4C25-9F8E-4354-86A6-38A0A0B0FE0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F5E1-489B-46D5-930D-CA62BFFD66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222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146697" y="415837"/>
            <a:ext cx="3659922" cy="66190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66931" y="415837"/>
            <a:ext cx="10767596" cy="66190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4C25-9F8E-4354-86A6-38A0A0B0FE0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F5E1-489B-46D5-930D-CA62BFFD66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330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4C25-9F8E-4354-86A6-38A0A0B0FE0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F5E1-489B-46D5-930D-CA62BFFD66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597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091" y="1947202"/>
            <a:ext cx="14639687" cy="3248950"/>
          </a:xfrm>
        </p:spPr>
        <p:txBody>
          <a:bodyPr anchor="b"/>
          <a:lstStyle>
            <a:lvl1pPr>
              <a:defRPr sz="68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8091" y="5226889"/>
            <a:ext cx="14639687" cy="1708546"/>
          </a:xfrm>
        </p:spPr>
        <p:txBody>
          <a:bodyPr/>
          <a:lstStyle>
            <a:lvl1pPr marL="0" indent="0">
              <a:buNone/>
              <a:defRPr sz="2733">
                <a:solidFill>
                  <a:schemeClr val="tx1">
                    <a:tint val="82000"/>
                  </a:schemeClr>
                </a:solidFill>
              </a:defRPr>
            </a:lvl1pPr>
            <a:lvl2pPr marL="520705" indent="0">
              <a:buNone/>
              <a:defRPr sz="2278">
                <a:solidFill>
                  <a:schemeClr val="tx1">
                    <a:tint val="82000"/>
                  </a:schemeClr>
                </a:solidFill>
              </a:defRPr>
            </a:lvl2pPr>
            <a:lvl3pPr marL="1041410" indent="0">
              <a:buNone/>
              <a:defRPr sz="2050">
                <a:solidFill>
                  <a:schemeClr val="tx1">
                    <a:tint val="82000"/>
                  </a:schemeClr>
                </a:solidFill>
              </a:defRPr>
            </a:lvl3pPr>
            <a:lvl4pPr marL="1562115" indent="0">
              <a:buNone/>
              <a:defRPr sz="1822">
                <a:solidFill>
                  <a:schemeClr val="tx1">
                    <a:tint val="82000"/>
                  </a:schemeClr>
                </a:solidFill>
              </a:defRPr>
            </a:lvl4pPr>
            <a:lvl5pPr marL="2082820" indent="0">
              <a:buNone/>
              <a:defRPr sz="1822">
                <a:solidFill>
                  <a:schemeClr val="tx1">
                    <a:tint val="82000"/>
                  </a:schemeClr>
                </a:solidFill>
              </a:defRPr>
            </a:lvl5pPr>
            <a:lvl6pPr marL="2603525" indent="0">
              <a:buNone/>
              <a:defRPr sz="1822">
                <a:solidFill>
                  <a:schemeClr val="tx1">
                    <a:tint val="82000"/>
                  </a:schemeClr>
                </a:solidFill>
              </a:defRPr>
            </a:lvl6pPr>
            <a:lvl7pPr marL="3124230" indent="0">
              <a:buNone/>
              <a:defRPr sz="1822">
                <a:solidFill>
                  <a:schemeClr val="tx1">
                    <a:tint val="82000"/>
                  </a:schemeClr>
                </a:solidFill>
              </a:defRPr>
            </a:lvl7pPr>
            <a:lvl8pPr marL="3644936" indent="0">
              <a:buNone/>
              <a:defRPr sz="1822">
                <a:solidFill>
                  <a:schemeClr val="tx1">
                    <a:tint val="82000"/>
                  </a:schemeClr>
                </a:solidFill>
              </a:defRPr>
            </a:lvl8pPr>
            <a:lvl9pPr marL="4165641" indent="0">
              <a:buNone/>
              <a:defRPr sz="182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4C25-9F8E-4354-86A6-38A0A0B0FE0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F5E1-489B-46D5-930D-CA62BFFD66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25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6931" y="2079184"/>
            <a:ext cx="7213759" cy="49556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92860" y="2079184"/>
            <a:ext cx="7213759" cy="49556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4C25-9F8E-4354-86A6-38A0A0B0FE0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F5E1-489B-46D5-930D-CA62BFFD66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775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9142" y="415837"/>
            <a:ext cx="14639687" cy="150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143" y="1914658"/>
            <a:ext cx="7180607" cy="938344"/>
          </a:xfrm>
        </p:spPr>
        <p:txBody>
          <a:bodyPr anchor="b"/>
          <a:lstStyle>
            <a:lvl1pPr marL="0" indent="0">
              <a:buNone/>
              <a:defRPr sz="2733" b="1"/>
            </a:lvl1pPr>
            <a:lvl2pPr marL="520705" indent="0">
              <a:buNone/>
              <a:defRPr sz="2278" b="1"/>
            </a:lvl2pPr>
            <a:lvl3pPr marL="1041410" indent="0">
              <a:buNone/>
              <a:defRPr sz="2050" b="1"/>
            </a:lvl3pPr>
            <a:lvl4pPr marL="1562115" indent="0">
              <a:buNone/>
              <a:defRPr sz="1822" b="1"/>
            </a:lvl4pPr>
            <a:lvl5pPr marL="2082820" indent="0">
              <a:buNone/>
              <a:defRPr sz="1822" b="1"/>
            </a:lvl5pPr>
            <a:lvl6pPr marL="2603525" indent="0">
              <a:buNone/>
              <a:defRPr sz="1822" b="1"/>
            </a:lvl6pPr>
            <a:lvl7pPr marL="3124230" indent="0">
              <a:buNone/>
              <a:defRPr sz="1822" b="1"/>
            </a:lvl7pPr>
            <a:lvl8pPr marL="3644936" indent="0">
              <a:buNone/>
              <a:defRPr sz="1822" b="1"/>
            </a:lvl8pPr>
            <a:lvl9pPr marL="4165641" indent="0">
              <a:buNone/>
              <a:defRPr sz="18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9143" y="2853002"/>
            <a:ext cx="7180607" cy="41963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592859" y="1914658"/>
            <a:ext cx="7215970" cy="938344"/>
          </a:xfrm>
        </p:spPr>
        <p:txBody>
          <a:bodyPr anchor="b"/>
          <a:lstStyle>
            <a:lvl1pPr marL="0" indent="0">
              <a:buNone/>
              <a:defRPr sz="2733" b="1"/>
            </a:lvl1pPr>
            <a:lvl2pPr marL="520705" indent="0">
              <a:buNone/>
              <a:defRPr sz="2278" b="1"/>
            </a:lvl2pPr>
            <a:lvl3pPr marL="1041410" indent="0">
              <a:buNone/>
              <a:defRPr sz="2050" b="1"/>
            </a:lvl3pPr>
            <a:lvl4pPr marL="1562115" indent="0">
              <a:buNone/>
              <a:defRPr sz="1822" b="1"/>
            </a:lvl4pPr>
            <a:lvl5pPr marL="2082820" indent="0">
              <a:buNone/>
              <a:defRPr sz="1822" b="1"/>
            </a:lvl5pPr>
            <a:lvl6pPr marL="2603525" indent="0">
              <a:buNone/>
              <a:defRPr sz="1822" b="1"/>
            </a:lvl6pPr>
            <a:lvl7pPr marL="3124230" indent="0">
              <a:buNone/>
              <a:defRPr sz="1822" b="1"/>
            </a:lvl7pPr>
            <a:lvl8pPr marL="3644936" indent="0">
              <a:buNone/>
              <a:defRPr sz="1822" b="1"/>
            </a:lvl8pPr>
            <a:lvl9pPr marL="4165641" indent="0">
              <a:buNone/>
              <a:defRPr sz="18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592859" y="2853002"/>
            <a:ext cx="7215970" cy="41963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4C25-9F8E-4354-86A6-38A0A0B0FE0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F5E1-489B-46D5-930D-CA62BFFD66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7487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4C25-9F8E-4354-86A6-38A0A0B0FE0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F5E1-489B-46D5-930D-CA62BFFD66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694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4C25-9F8E-4354-86A6-38A0A0B0FE0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F5E1-489B-46D5-930D-CA62BFFD66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70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9143" y="520700"/>
            <a:ext cx="5474411" cy="1822450"/>
          </a:xfrm>
        </p:spPr>
        <p:txBody>
          <a:bodyPr anchor="b"/>
          <a:lstStyle>
            <a:lvl1pPr>
              <a:defRPr sz="36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5969" y="1124568"/>
            <a:ext cx="8592860" cy="5550517"/>
          </a:xfrm>
        </p:spPr>
        <p:txBody>
          <a:bodyPr/>
          <a:lstStyle>
            <a:lvl1pPr>
              <a:defRPr sz="3644"/>
            </a:lvl1pPr>
            <a:lvl2pPr>
              <a:defRPr sz="3189"/>
            </a:lvl2pPr>
            <a:lvl3pPr>
              <a:defRPr sz="2733"/>
            </a:lvl3pPr>
            <a:lvl4pPr>
              <a:defRPr sz="2278"/>
            </a:lvl4pPr>
            <a:lvl5pPr>
              <a:defRPr sz="2278"/>
            </a:lvl5pPr>
            <a:lvl6pPr>
              <a:defRPr sz="2278"/>
            </a:lvl6pPr>
            <a:lvl7pPr>
              <a:defRPr sz="2278"/>
            </a:lvl7pPr>
            <a:lvl8pPr>
              <a:defRPr sz="2278"/>
            </a:lvl8pPr>
            <a:lvl9pPr>
              <a:defRPr sz="22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9143" y="2343150"/>
            <a:ext cx="5474411" cy="4340975"/>
          </a:xfrm>
        </p:spPr>
        <p:txBody>
          <a:bodyPr/>
          <a:lstStyle>
            <a:lvl1pPr marL="0" indent="0">
              <a:buNone/>
              <a:defRPr sz="1822"/>
            </a:lvl1pPr>
            <a:lvl2pPr marL="520705" indent="0">
              <a:buNone/>
              <a:defRPr sz="1594"/>
            </a:lvl2pPr>
            <a:lvl3pPr marL="1041410" indent="0">
              <a:buNone/>
              <a:defRPr sz="1367"/>
            </a:lvl3pPr>
            <a:lvl4pPr marL="1562115" indent="0">
              <a:buNone/>
              <a:defRPr sz="1139"/>
            </a:lvl4pPr>
            <a:lvl5pPr marL="2082820" indent="0">
              <a:buNone/>
              <a:defRPr sz="1139"/>
            </a:lvl5pPr>
            <a:lvl6pPr marL="2603525" indent="0">
              <a:buNone/>
              <a:defRPr sz="1139"/>
            </a:lvl6pPr>
            <a:lvl7pPr marL="3124230" indent="0">
              <a:buNone/>
              <a:defRPr sz="1139"/>
            </a:lvl7pPr>
            <a:lvl8pPr marL="3644936" indent="0">
              <a:buNone/>
              <a:defRPr sz="1139"/>
            </a:lvl8pPr>
            <a:lvl9pPr marL="4165641" indent="0">
              <a:buNone/>
              <a:defRPr sz="11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4C25-9F8E-4354-86A6-38A0A0B0FE0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F5E1-489B-46D5-930D-CA62BFFD66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686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9143" y="520700"/>
            <a:ext cx="5474411" cy="1822450"/>
          </a:xfrm>
        </p:spPr>
        <p:txBody>
          <a:bodyPr anchor="b"/>
          <a:lstStyle>
            <a:lvl1pPr>
              <a:defRPr sz="36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15969" y="1124568"/>
            <a:ext cx="8592860" cy="5550517"/>
          </a:xfrm>
        </p:spPr>
        <p:txBody>
          <a:bodyPr anchor="t"/>
          <a:lstStyle>
            <a:lvl1pPr marL="0" indent="0">
              <a:buNone/>
              <a:defRPr sz="3644"/>
            </a:lvl1pPr>
            <a:lvl2pPr marL="520705" indent="0">
              <a:buNone/>
              <a:defRPr sz="3189"/>
            </a:lvl2pPr>
            <a:lvl3pPr marL="1041410" indent="0">
              <a:buNone/>
              <a:defRPr sz="2733"/>
            </a:lvl3pPr>
            <a:lvl4pPr marL="1562115" indent="0">
              <a:buNone/>
              <a:defRPr sz="2278"/>
            </a:lvl4pPr>
            <a:lvl5pPr marL="2082820" indent="0">
              <a:buNone/>
              <a:defRPr sz="2278"/>
            </a:lvl5pPr>
            <a:lvl6pPr marL="2603525" indent="0">
              <a:buNone/>
              <a:defRPr sz="2278"/>
            </a:lvl6pPr>
            <a:lvl7pPr marL="3124230" indent="0">
              <a:buNone/>
              <a:defRPr sz="2278"/>
            </a:lvl7pPr>
            <a:lvl8pPr marL="3644936" indent="0">
              <a:buNone/>
              <a:defRPr sz="2278"/>
            </a:lvl8pPr>
            <a:lvl9pPr marL="4165641" indent="0">
              <a:buNone/>
              <a:defRPr sz="227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9143" y="2343150"/>
            <a:ext cx="5474411" cy="4340975"/>
          </a:xfrm>
        </p:spPr>
        <p:txBody>
          <a:bodyPr/>
          <a:lstStyle>
            <a:lvl1pPr marL="0" indent="0">
              <a:buNone/>
              <a:defRPr sz="1822"/>
            </a:lvl1pPr>
            <a:lvl2pPr marL="520705" indent="0">
              <a:buNone/>
              <a:defRPr sz="1594"/>
            </a:lvl2pPr>
            <a:lvl3pPr marL="1041410" indent="0">
              <a:buNone/>
              <a:defRPr sz="1367"/>
            </a:lvl3pPr>
            <a:lvl4pPr marL="1562115" indent="0">
              <a:buNone/>
              <a:defRPr sz="1139"/>
            </a:lvl4pPr>
            <a:lvl5pPr marL="2082820" indent="0">
              <a:buNone/>
              <a:defRPr sz="1139"/>
            </a:lvl5pPr>
            <a:lvl6pPr marL="2603525" indent="0">
              <a:buNone/>
              <a:defRPr sz="1139"/>
            </a:lvl6pPr>
            <a:lvl7pPr marL="3124230" indent="0">
              <a:buNone/>
              <a:defRPr sz="1139"/>
            </a:lvl7pPr>
            <a:lvl8pPr marL="3644936" indent="0">
              <a:buNone/>
              <a:defRPr sz="1139"/>
            </a:lvl8pPr>
            <a:lvl9pPr marL="4165641" indent="0">
              <a:buNone/>
              <a:defRPr sz="11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4C25-9F8E-4354-86A6-38A0A0B0FE0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F5E1-489B-46D5-930D-CA62BFFD66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173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6932" y="415837"/>
            <a:ext cx="14639687" cy="150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6932" y="2079184"/>
            <a:ext cx="14639687" cy="4955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66931" y="7239177"/>
            <a:ext cx="3819049" cy="4158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3C4C25-9F8E-4354-86A6-38A0A0B0FE0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22489" y="7239177"/>
            <a:ext cx="5728573" cy="4158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87570" y="7239177"/>
            <a:ext cx="3819049" cy="4158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D4F5E1-489B-46D5-930D-CA62BFFD66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90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41410" rtl="0" eaLnBrk="1" latinLnBrk="0" hangingPunct="1">
        <a:lnSpc>
          <a:spcPct val="90000"/>
        </a:lnSpc>
        <a:spcBef>
          <a:spcPct val="0"/>
        </a:spcBef>
        <a:buNone/>
        <a:defRPr sz="50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0353" indent="-260353" algn="l" defTabSz="1041410" rtl="0" eaLnBrk="1" latinLnBrk="0" hangingPunct="1">
        <a:lnSpc>
          <a:spcPct val="90000"/>
        </a:lnSpc>
        <a:spcBef>
          <a:spcPts val="1139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1pPr>
      <a:lvl2pPr marL="781058" indent="-260353" algn="l" defTabSz="1041410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733" kern="1200">
          <a:solidFill>
            <a:schemeClr val="tx1"/>
          </a:solidFill>
          <a:latin typeface="+mn-lt"/>
          <a:ea typeface="+mn-ea"/>
          <a:cs typeface="+mn-cs"/>
        </a:defRPr>
      </a:lvl2pPr>
      <a:lvl3pPr marL="1301763" indent="-260353" algn="l" defTabSz="1041410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278" kern="1200">
          <a:solidFill>
            <a:schemeClr val="tx1"/>
          </a:solidFill>
          <a:latin typeface="+mn-lt"/>
          <a:ea typeface="+mn-ea"/>
          <a:cs typeface="+mn-cs"/>
        </a:defRPr>
      </a:lvl3pPr>
      <a:lvl4pPr marL="1822468" indent="-260353" algn="l" defTabSz="1041410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050" kern="1200">
          <a:solidFill>
            <a:schemeClr val="tx1"/>
          </a:solidFill>
          <a:latin typeface="+mn-lt"/>
          <a:ea typeface="+mn-ea"/>
          <a:cs typeface="+mn-cs"/>
        </a:defRPr>
      </a:lvl4pPr>
      <a:lvl5pPr marL="2343173" indent="-260353" algn="l" defTabSz="1041410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050" kern="1200">
          <a:solidFill>
            <a:schemeClr val="tx1"/>
          </a:solidFill>
          <a:latin typeface="+mn-lt"/>
          <a:ea typeface="+mn-ea"/>
          <a:cs typeface="+mn-cs"/>
        </a:defRPr>
      </a:lvl5pPr>
      <a:lvl6pPr marL="2863878" indent="-260353" algn="l" defTabSz="1041410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050" kern="1200">
          <a:solidFill>
            <a:schemeClr val="tx1"/>
          </a:solidFill>
          <a:latin typeface="+mn-lt"/>
          <a:ea typeface="+mn-ea"/>
          <a:cs typeface="+mn-cs"/>
        </a:defRPr>
      </a:lvl6pPr>
      <a:lvl7pPr marL="3384583" indent="-260353" algn="l" defTabSz="1041410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050" kern="1200">
          <a:solidFill>
            <a:schemeClr val="tx1"/>
          </a:solidFill>
          <a:latin typeface="+mn-lt"/>
          <a:ea typeface="+mn-ea"/>
          <a:cs typeface="+mn-cs"/>
        </a:defRPr>
      </a:lvl7pPr>
      <a:lvl8pPr marL="3905288" indent="-260353" algn="l" defTabSz="1041410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050" kern="1200">
          <a:solidFill>
            <a:schemeClr val="tx1"/>
          </a:solidFill>
          <a:latin typeface="+mn-lt"/>
          <a:ea typeface="+mn-ea"/>
          <a:cs typeface="+mn-cs"/>
        </a:defRPr>
      </a:lvl8pPr>
      <a:lvl9pPr marL="4425993" indent="-260353" algn="l" defTabSz="1041410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1410" rtl="0" eaLnBrk="1" latinLnBrk="0" hangingPunct="1">
        <a:defRPr sz="205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5" algn="l" defTabSz="1041410" rtl="0" eaLnBrk="1" latinLnBrk="0" hangingPunct="1">
        <a:defRPr sz="2050" kern="1200">
          <a:solidFill>
            <a:schemeClr val="tx1"/>
          </a:solidFill>
          <a:latin typeface="+mn-lt"/>
          <a:ea typeface="+mn-ea"/>
          <a:cs typeface="+mn-cs"/>
        </a:defRPr>
      </a:lvl2pPr>
      <a:lvl3pPr marL="1041410" algn="l" defTabSz="1041410" rtl="0" eaLnBrk="1" latinLnBrk="0" hangingPunct="1">
        <a:defRPr sz="205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15" algn="l" defTabSz="1041410" rtl="0" eaLnBrk="1" latinLnBrk="0" hangingPunct="1">
        <a:defRPr sz="2050" kern="1200">
          <a:solidFill>
            <a:schemeClr val="tx1"/>
          </a:solidFill>
          <a:latin typeface="+mn-lt"/>
          <a:ea typeface="+mn-ea"/>
          <a:cs typeface="+mn-cs"/>
        </a:defRPr>
      </a:lvl4pPr>
      <a:lvl5pPr marL="2082820" algn="l" defTabSz="1041410" rtl="0" eaLnBrk="1" latinLnBrk="0" hangingPunct="1">
        <a:defRPr sz="2050" kern="1200">
          <a:solidFill>
            <a:schemeClr val="tx1"/>
          </a:solidFill>
          <a:latin typeface="+mn-lt"/>
          <a:ea typeface="+mn-ea"/>
          <a:cs typeface="+mn-cs"/>
        </a:defRPr>
      </a:lvl5pPr>
      <a:lvl6pPr marL="2603525" algn="l" defTabSz="1041410" rtl="0" eaLnBrk="1" latinLnBrk="0" hangingPunct="1">
        <a:defRPr sz="2050" kern="1200">
          <a:solidFill>
            <a:schemeClr val="tx1"/>
          </a:solidFill>
          <a:latin typeface="+mn-lt"/>
          <a:ea typeface="+mn-ea"/>
          <a:cs typeface="+mn-cs"/>
        </a:defRPr>
      </a:lvl6pPr>
      <a:lvl7pPr marL="3124230" algn="l" defTabSz="1041410" rtl="0" eaLnBrk="1" latinLnBrk="0" hangingPunct="1">
        <a:defRPr sz="2050" kern="1200">
          <a:solidFill>
            <a:schemeClr val="tx1"/>
          </a:solidFill>
          <a:latin typeface="+mn-lt"/>
          <a:ea typeface="+mn-ea"/>
          <a:cs typeface="+mn-cs"/>
        </a:defRPr>
      </a:lvl7pPr>
      <a:lvl8pPr marL="3644936" algn="l" defTabSz="1041410" rtl="0" eaLnBrk="1" latinLnBrk="0" hangingPunct="1">
        <a:defRPr sz="2050" kern="1200">
          <a:solidFill>
            <a:schemeClr val="tx1"/>
          </a:solidFill>
          <a:latin typeface="+mn-lt"/>
          <a:ea typeface="+mn-ea"/>
          <a:cs typeface="+mn-cs"/>
        </a:defRPr>
      </a:lvl8pPr>
      <a:lvl9pPr marL="4165641" algn="l" defTabSz="1041410" rtl="0" eaLnBrk="1" latinLnBrk="0" hangingPunct="1">
        <a:defRPr sz="2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oster of a medical conference">
            <a:extLst>
              <a:ext uri="{FF2B5EF4-FFF2-40B4-BE49-F238E27FC236}">
                <a16:creationId xmlns:a16="http://schemas.microsoft.com/office/drawing/2014/main" id="{2390818B-431C-5677-D4AE-9845B1A39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73550" cy="781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57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Boushi - Dekon Congress &amp; Tourism</dc:creator>
  <cp:lastModifiedBy>Sarah Boushi - Dekon Congress &amp; Tourism</cp:lastModifiedBy>
  <cp:revision>1</cp:revision>
  <dcterms:created xsi:type="dcterms:W3CDTF">2025-01-14T14:52:34Z</dcterms:created>
  <dcterms:modified xsi:type="dcterms:W3CDTF">2025-01-14T14:54:09Z</dcterms:modified>
</cp:coreProperties>
</file>